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" name="图片 9" descr="微信图片_202305161319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10560" y="2829560"/>
            <a:ext cx="57708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好玩的影子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微信图片_2023051613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微信图片_202305161319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WNhMzI4MTUwY2FlNGY4YzU2OTYzYWI3ZDJhODc3MzYifQ=="/>
  <p:tag name="KSO_WPP_MARK_KEY" val="f25c8ff8-62a9-4b54-9c32-03b1392f000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</cp:revision>
  <dcterms:created xsi:type="dcterms:W3CDTF">2023-05-16T05:12:00Z</dcterms:created>
  <dcterms:modified xsi:type="dcterms:W3CDTF">2023-05-16T05:27:18Z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343F9CEC08BA42B49460E5F7F316422E_12</vt:lpwstr>
  </property>
  <property fmtid="{D5CDD505-2E9C-101B-9397-08002B2CF9AE}" pid="3" name="KSOProductBuildVer">
    <vt:lpwstr>2052-11.1.0.14309</vt:lpwstr>
  </property>
</Properties>
</file>